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Garet" panose="020B0604020202020204" charset="0"/>
      <p:regular r:id="rId3"/>
    </p:embeddedFont>
    <p:embeddedFont>
      <p:font typeface="Garet Bold" panose="020B0604020202020204" charset="0"/>
      <p:regular r:id="rId4"/>
    </p:embeddedFont>
    <p:embeddedFont>
      <p:font typeface="Garet Bold Italics" panose="020B0604020202020204" charset="0"/>
      <p:regular r:id="rId5"/>
    </p:embeddedFont>
    <p:embeddedFont>
      <p:font typeface="Garet Italics" panose="020B0604020202020204" charset="0"/>
      <p:regular r:id="rId6"/>
    </p:embeddedFont>
    <p:embeddedFont>
      <p:font typeface="Londrina Solid Heavy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1074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Czeisel" userId="0835bffb6bf33eb0" providerId="LiveId" clId="{5975044F-9D91-4CD8-8933-5DAD8B516A75}"/>
    <pc:docChg chg="modSld">
      <pc:chgData name="David Czeisel" userId="0835bffb6bf33eb0" providerId="LiveId" clId="{5975044F-9D91-4CD8-8933-5DAD8B516A75}" dt="2026-03-09T14:30:21.352" v="60" actId="20577"/>
      <pc:docMkLst>
        <pc:docMk/>
      </pc:docMkLst>
      <pc:sldChg chg="modSp mod">
        <pc:chgData name="David Czeisel" userId="0835bffb6bf33eb0" providerId="LiveId" clId="{5975044F-9D91-4CD8-8933-5DAD8B516A75}" dt="2026-03-09T14:30:21.352" v="60" actId="20577"/>
        <pc:sldMkLst>
          <pc:docMk/>
          <pc:sldMk cId="0" sldId="256"/>
        </pc:sldMkLst>
        <pc:spChg chg="mod">
          <ac:chgData name="David Czeisel" userId="0835bffb6bf33eb0" providerId="LiveId" clId="{5975044F-9D91-4CD8-8933-5DAD8B516A75}" dt="2026-03-09T14:28:37.400" v="30" actId="14838"/>
          <ac:spMkLst>
            <pc:docMk/>
            <pc:sldMk cId="0" sldId="256"/>
            <ac:spMk id="11" creationId="{00000000-0000-0000-0000-000000000000}"/>
          </ac:spMkLst>
        </pc:spChg>
        <pc:spChg chg="mod">
          <ac:chgData name="David Czeisel" userId="0835bffb6bf33eb0" providerId="LiveId" clId="{5975044F-9D91-4CD8-8933-5DAD8B516A75}" dt="2026-03-09T14:28:37.400" v="30" actId="14838"/>
          <ac:spMkLst>
            <pc:docMk/>
            <pc:sldMk cId="0" sldId="256"/>
            <ac:spMk id="14" creationId="{00000000-0000-0000-0000-000000000000}"/>
          </ac:spMkLst>
        </pc:spChg>
        <pc:spChg chg="mod">
          <ac:chgData name="David Czeisel" userId="0835bffb6bf33eb0" providerId="LiveId" clId="{5975044F-9D91-4CD8-8933-5DAD8B516A75}" dt="2026-03-09T14:30:21.352" v="60" actId="20577"/>
          <ac:spMkLst>
            <pc:docMk/>
            <pc:sldMk cId="0" sldId="256"/>
            <ac:spMk id="17" creationId="{00000000-0000-0000-0000-000000000000}"/>
          </ac:spMkLst>
        </pc:spChg>
        <pc:spChg chg="mod">
          <ac:chgData name="David Czeisel" userId="0835bffb6bf33eb0" providerId="LiveId" clId="{5975044F-9D91-4CD8-8933-5DAD8B516A75}" dt="2026-03-09T14:28:53.990" v="35" actId="14838"/>
          <ac:spMkLst>
            <pc:docMk/>
            <pc:sldMk cId="0" sldId="256"/>
            <ac:spMk id="18" creationId="{00000000-0000-0000-0000-000000000000}"/>
          </ac:spMkLst>
        </pc:spChg>
        <pc:spChg chg="mod">
          <ac:chgData name="David Czeisel" userId="0835bffb6bf33eb0" providerId="LiveId" clId="{5975044F-9D91-4CD8-8933-5DAD8B516A75}" dt="2026-03-09T14:28:37.400" v="30" actId="14838"/>
          <ac:spMkLst>
            <pc:docMk/>
            <pc:sldMk cId="0" sldId="256"/>
            <ac:spMk id="20" creationId="{00000000-0000-0000-0000-000000000000}"/>
          </ac:spMkLst>
        </pc:spChg>
        <pc:spChg chg="mod">
          <ac:chgData name="David Czeisel" userId="0835bffb6bf33eb0" providerId="LiveId" clId="{5975044F-9D91-4CD8-8933-5DAD8B516A75}" dt="2026-03-09T14:28:37.400" v="30" actId="14838"/>
          <ac:spMkLst>
            <pc:docMk/>
            <pc:sldMk cId="0" sldId="256"/>
            <ac:spMk id="21" creationId="{00000000-0000-0000-0000-000000000000}"/>
          </ac:spMkLst>
        </pc:spChg>
        <pc:spChg chg="mod">
          <ac:chgData name="David Czeisel" userId="0835bffb6bf33eb0" providerId="LiveId" clId="{5975044F-9D91-4CD8-8933-5DAD8B516A75}" dt="2026-03-09T14:28:37.400" v="30" actId="14838"/>
          <ac:spMkLst>
            <pc:docMk/>
            <pc:sldMk cId="0" sldId="256"/>
            <ac:spMk id="2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hyperlink" Target="http://liedistrict.com/missionwal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76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14220" y="4961250"/>
            <a:ext cx="10243560" cy="5467500"/>
          </a:xfrm>
          <a:custGeom>
            <a:avLst/>
            <a:gdLst/>
            <a:ahLst/>
            <a:cxnLst/>
            <a:rect l="l" t="t" r="r" b="b"/>
            <a:pathLst>
              <a:path w="10243560" h="5467500">
                <a:moveTo>
                  <a:pt x="0" y="0"/>
                </a:moveTo>
                <a:lnTo>
                  <a:pt x="10243560" y="0"/>
                </a:lnTo>
                <a:lnTo>
                  <a:pt x="10243560" y="5467500"/>
                </a:lnTo>
                <a:lnTo>
                  <a:pt x="0" y="5467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1721588" y="2409750"/>
            <a:ext cx="4326314" cy="4164115"/>
            <a:chOff x="30480" y="591820"/>
            <a:chExt cx="12736830" cy="12259310"/>
          </a:xfrm>
        </p:grpSpPr>
        <p:sp>
          <p:nvSpPr>
            <p:cNvPr id="4" name="Freeform 4"/>
            <p:cNvSpPr/>
            <p:nvPr/>
          </p:nvSpPr>
          <p:spPr>
            <a:xfrm>
              <a:off x="94741" y="832554"/>
              <a:ext cx="12517576" cy="11526913"/>
            </a:xfrm>
            <a:custGeom>
              <a:avLst/>
              <a:gdLst/>
              <a:ahLst/>
              <a:cxnLst/>
              <a:rect l="l" t="t" r="r" b="b"/>
              <a:pathLst>
                <a:path w="12517576" h="11526913">
                  <a:moveTo>
                    <a:pt x="11861039" y="4030276"/>
                  </a:moveTo>
                  <a:cubicBezTo>
                    <a:pt x="10754870" y="1880166"/>
                    <a:pt x="8526020" y="304096"/>
                    <a:pt x="6151119" y="56446"/>
                  </a:cubicBezTo>
                  <a:cubicBezTo>
                    <a:pt x="4213099" y="-240734"/>
                    <a:pt x="2938019" y="672396"/>
                    <a:pt x="1896619" y="1929696"/>
                  </a:cubicBezTo>
                  <a:cubicBezTo>
                    <a:pt x="855219" y="3186996"/>
                    <a:pt x="301499" y="4789736"/>
                    <a:pt x="77979" y="6406446"/>
                  </a:cubicBezTo>
                  <a:cubicBezTo>
                    <a:pt x="-40131" y="7259886"/>
                    <a:pt x="-64261" y="8165396"/>
                    <a:pt x="297689" y="8947716"/>
                  </a:cubicBezTo>
                  <a:cubicBezTo>
                    <a:pt x="756159" y="9939585"/>
                    <a:pt x="1758189" y="10570776"/>
                    <a:pt x="2777999" y="10963206"/>
                  </a:cubicBezTo>
                  <a:cubicBezTo>
                    <a:pt x="5521199" y="12018576"/>
                    <a:pt x="8889239" y="11609636"/>
                    <a:pt x="11024109" y="9587796"/>
                  </a:cubicBezTo>
                  <a:cubicBezTo>
                    <a:pt x="11692129" y="8955336"/>
                    <a:pt x="12239499" y="8162856"/>
                    <a:pt x="12435079" y="7263696"/>
                  </a:cubicBezTo>
                  <a:cubicBezTo>
                    <a:pt x="12672569" y="6172766"/>
                    <a:pt x="12371579" y="5023416"/>
                    <a:pt x="11861039" y="4030276"/>
                  </a:cubicBezTo>
                  <a:close/>
                </a:path>
              </a:pathLst>
            </a:custGeom>
            <a:blipFill>
              <a:blip r:embed="rId4"/>
              <a:stretch>
                <a:fillRect l="-243" t="-27618" r="243" b="-1734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3139811" y="5508000"/>
            <a:ext cx="4119489" cy="4119489"/>
            <a:chOff x="0" y="0"/>
            <a:chExt cx="12700000" cy="12700000"/>
          </a:xfrm>
        </p:grpSpPr>
        <p:sp>
          <p:nvSpPr>
            <p:cNvPr id="6" name="Freeform 6"/>
            <p:cNvSpPr/>
            <p:nvPr/>
          </p:nvSpPr>
          <p:spPr>
            <a:xfrm>
              <a:off x="125908" y="857250"/>
              <a:ext cx="12396490" cy="11506076"/>
            </a:xfrm>
            <a:custGeom>
              <a:avLst/>
              <a:gdLst/>
              <a:ahLst/>
              <a:cxnLst/>
              <a:rect l="l" t="t" r="r" b="b"/>
              <a:pathLst>
                <a:path w="12396490" h="11506076">
                  <a:moveTo>
                    <a:pt x="10015042" y="938530"/>
                  </a:moveTo>
                  <a:cubicBezTo>
                    <a:pt x="8825052" y="189230"/>
                    <a:pt x="8506282" y="154940"/>
                    <a:pt x="7108012" y="0"/>
                  </a:cubicBezTo>
                  <a:cubicBezTo>
                    <a:pt x="3902532" y="38100"/>
                    <a:pt x="1304112" y="1889760"/>
                    <a:pt x="298272" y="4933950"/>
                  </a:cubicBezTo>
                  <a:cubicBezTo>
                    <a:pt x="-45898" y="5975350"/>
                    <a:pt x="-137338" y="7139940"/>
                    <a:pt x="266522" y="8159750"/>
                  </a:cubicBezTo>
                  <a:cubicBezTo>
                    <a:pt x="797382" y="9499600"/>
                    <a:pt x="2116912" y="10407650"/>
                    <a:pt x="3511372" y="10773410"/>
                  </a:cubicBezTo>
                  <a:cubicBezTo>
                    <a:pt x="4905832" y="11140440"/>
                    <a:pt x="6441262" y="11644630"/>
                    <a:pt x="7871281" y="11470640"/>
                  </a:cubicBezTo>
                  <a:cubicBezTo>
                    <a:pt x="8986341" y="11334750"/>
                    <a:pt x="10100131" y="10519410"/>
                    <a:pt x="10934522" y="9767570"/>
                  </a:cubicBezTo>
                  <a:cubicBezTo>
                    <a:pt x="11488241" y="9268460"/>
                    <a:pt x="11833681" y="8576310"/>
                    <a:pt x="12064822" y="7867650"/>
                  </a:cubicBezTo>
                  <a:cubicBezTo>
                    <a:pt x="12872542" y="5401310"/>
                    <a:pt x="12210872" y="2322830"/>
                    <a:pt x="10015042" y="938530"/>
                  </a:cubicBezTo>
                  <a:close/>
                </a:path>
              </a:pathLst>
            </a:custGeom>
            <a:blipFill>
              <a:blip r:embed="rId5"/>
              <a:stretch>
                <a:fillRect t="-21912" b="-2191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6976256" y="836006"/>
            <a:ext cx="4119489" cy="4119489"/>
            <a:chOff x="0" y="0"/>
            <a:chExt cx="12700000" cy="12700000"/>
          </a:xfrm>
        </p:grpSpPr>
        <p:sp>
          <p:nvSpPr>
            <p:cNvPr id="8" name="Freeform 8"/>
            <p:cNvSpPr/>
            <p:nvPr/>
          </p:nvSpPr>
          <p:spPr>
            <a:xfrm>
              <a:off x="125908" y="857250"/>
              <a:ext cx="12396490" cy="11506076"/>
            </a:xfrm>
            <a:custGeom>
              <a:avLst/>
              <a:gdLst/>
              <a:ahLst/>
              <a:cxnLst/>
              <a:rect l="l" t="t" r="r" b="b"/>
              <a:pathLst>
                <a:path w="12396490" h="11506076">
                  <a:moveTo>
                    <a:pt x="10015042" y="938530"/>
                  </a:moveTo>
                  <a:cubicBezTo>
                    <a:pt x="8825052" y="189230"/>
                    <a:pt x="8506282" y="154940"/>
                    <a:pt x="7108012" y="0"/>
                  </a:cubicBezTo>
                  <a:cubicBezTo>
                    <a:pt x="3902532" y="38100"/>
                    <a:pt x="1304112" y="1889760"/>
                    <a:pt x="298272" y="4933950"/>
                  </a:cubicBezTo>
                  <a:cubicBezTo>
                    <a:pt x="-45898" y="5975350"/>
                    <a:pt x="-137338" y="7139940"/>
                    <a:pt x="266522" y="8159750"/>
                  </a:cubicBezTo>
                  <a:cubicBezTo>
                    <a:pt x="797382" y="9499600"/>
                    <a:pt x="2116912" y="10407650"/>
                    <a:pt x="3511372" y="10773410"/>
                  </a:cubicBezTo>
                  <a:cubicBezTo>
                    <a:pt x="4905832" y="11140440"/>
                    <a:pt x="6441262" y="11644630"/>
                    <a:pt x="7871281" y="11470640"/>
                  </a:cubicBezTo>
                  <a:cubicBezTo>
                    <a:pt x="8986341" y="11334750"/>
                    <a:pt x="10100131" y="10519410"/>
                    <a:pt x="10934522" y="9767570"/>
                  </a:cubicBezTo>
                  <a:cubicBezTo>
                    <a:pt x="11488241" y="9268460"/>
                    <a:pt x="11833681" y="8576310"/>
                    <a:pt x="12064822" y="7867650"/>
                  </a:cubicBezTo>
                  <a:cubicBezTo>
                    <a:pt x="12872542" y="5401310"/>
                    <a:pt x="12210872" y="2322830"/>
                    <a:pt x="10015042" y="938530"/>
                  </a:cubicBezTo>
                  <a:close/>
                </a:path>
              </a:pathLst>
            </a:custGeom>
            <a:blipFill>
              <a:blip r:embed="rId6"/>
              <a:stretch>
                <a:fillRect b="-4382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7897759" y="4491807"/>
            <a:ext cx="4721797" cy="4216289"/>
            <a:chOff x="149860" y="501650"/>
            <a:chExt cx="12882880" cy="11503660"/>
          </a:xfrm>
        </p:grpSpPr>
        <p:sp>
          <p:nvSpPr>
            <p:cNvPr id="10" name="Freeform 10"/>
            <p:cNvSpPr/>
            <p:nvPr/>
          </p:nvSpPr>
          <p:spPr>
            <a:xfrm>
              <a:off x="208600" y="644703"/>
              <a:ext cx="12316278" cy="11101274"/>
            </a:xfrm>
            <a:custGeom>
              <a:avLst/>
              <a:gdLst/>
              <a:ahLst/>
              <a:cxnLst/>
              <a:rect l="l" t="t" r="r" b="b"/>
              <a:pathLst>
                <a:path w="12316278" h="11101274">
                  <a:moveTo>
                    <a:pt x="11278550" y="2140407"/>
                  </a:moveTo>
                  <a:cubicBezTo>
                    <a:pt x="10477180" y="1179017"/>
                    <a:pt x="9298620" y="587197"/>
                    <a:pt x="8080690" y="297637"/>
                  </a:cubicBezTo>
                  <a:cubicBezTo>
                    <a:pt x="6862761" y="8077"/>
                    <a:pt x="5587680" y="-143053"/>
                    <a:pt x="4392610" y="187147"/>
                  </a:cubicBezTo>
                  <a:lnTo>
                    <a:pt x="4393880" y="187147"/>
                  </a:lnTo>
                  <a:cubicBezTo>
                    <a:pt x="2302190" y="606247"/>
                    <a:pt x="543240" y="2215337"/>
                    <a:pt x="121600" y="4263847"/>
                  </a:cubicBezTo>
                  <a:cubicBezTo>
                    <a:pt x="-58740" y="5141417"/>
                    <a:pt x="-25720" y="6054547"/>
                    <a:pt x="136840" y="6934657"/>
                  </a:cubicBezTo>
                  <a:cubicBezTo>
                    <a:pt x="320990" y="7934147"/>
                    <a:pt x="688020" y="8934907"/>
                    <a:pt x="1397950" y="9662617"/>
                  </a:cubicBezTo>
                  <a:cubicBezTo>
                    <a:pt x="2181540" y="10467797"/>
                    <a:pt x="3304220" y="10861497"/>
                    <a:pt x="4416740" y="11020247"/>
                  </a:cubicBezTo>
                  <a:cubicBezTo>
                    <a:pt x="6808150" y="11360607"/>
                    <a:pt x="9421811" y="10630357"/>
                    <a:pt x="10996610" y="8797747"/>
                  </a:cubicBezTo>
                  <a:cubicBezTo>
                    <a:pt x="12571409" y="6965137"/>
                    <a:pt x="12824139" y="3995877"/>
                    <a:pt x="11278550" y="2140407"/>
                  </a:cubicBezTo>
                  <a:close/>
                </a:path>
              </a:pathLst>
            </a:custGeom>
            <a:blipFill>
              <a:blip r:embed="rId7"/>
              <a:stretch>
                <a:fillRect l="-1216" t="-50867" r="1216" b="276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350774" y="515700"/>
            <a:ext cx="3309314" cy="238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07"/>
              </a:lnSpc>
            </a:pPr>
            <a:r>
              <a:rPr lang="en-US" sz="6711" b="1" spc="442" dirty="0">
                <a:solidFill>
                  <a:srgbClr val="FFFFFF"/>
                </a:solidFill>
                <a:effectLst>
                  <a:glow rad="114300">
                    <a:schemeClr val="bg2">
                      <a:lumMod val="10000"/>
                    </a:schemeClr>
                  </a:glow>
                </a:effectLst>
                <a:latin typeface="Londrina Solid Heavy"/>
                <a:ea typeface="Londrina Solid Heavy"/>
                <a:cs typeface="Londrina Solid Heavy"/>
                <a:sym typeface="Londrina Solid Heavy"/>
              </a:rPr>
              <a:t>MISSION WALK </a:t>
            </a:r>
          </a:p>
          <a:p>
            <a:pPr algn="just">
              <a:lnSpc>
                <a:spcPts val="6107"/>
              </a:lnSpc>
            </a:pPr>
            <a:r>
              <a:rPr lang="en-US" sz="6711" b="1" spc="442" dirty="0">
                <a:solidFill>
                  <a:srgbClr val="FFFFFF"/>
                </a:solidFill>
                <a:effectLst>
                  <a:glow rad="114300">
                    <a:schemeClr val="bg2">
                      <a:lumMod val="10000"/>
                    </a:schemeClr>
                  </a:glow>
                </a:effectLst>
                <a:latin typeface="Londrina Solid Heavy"/>
                <a:ea typeface="Londrina Solid Heavy"/>
                <a:cs typeface="Londrina Solid Heavy"/>
                <a:sym typeface="Londrina Solid Heavy"/>
              </a:rPr>
              <a:t>&amp; PICNIC</a:t>
            </a:r>
          </a:p>
        </p:txBody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3751396" y="344250"/>
            <a:ext cx="2449208" cy="2187000"/>
            <a:chOff x="149860" y="501650"/>
            <a:chExt cx="12882880" cy="11503660"/>
          </a:xfrm>
        </p:grpSpPr>
        <p:sp>
          <p:nvSpPr>
            <p:cNvPr id="13" name="Freeform 13"/>
            <p:cNvSpPr/>
            <p:nvPr/>
          </p:nvSpPr>
          <p:spPr>
            <a:xfrm>
              <a:off x="208600" y="644703"/>
              <a:ext cx="12316278" cy="11101274"/>
            </a:xfrm>
            <a:custGeom>
              <a:avLst/>
              <a:gdLst/>
              <a:ahLst/>
              <a:cxnLst/>
              <a:rect l="l" t="t" r="r" b="b"/>
              <a:pathLst>
                <a:path w="12316278" h="11101274">
                  <a:moveTo>
                    <a:pt x="11278550" y="2140407"/>
                  </a:moveTo>
                  <a:cubicBezTo>
                    <a:pt x="10477180" y="1179017"/>
                    <a:pt x="9298620" y="587197"/>
                    <a:pt x="8080690" y="297637"/>
                  </a:cubicBezTo>
                  <a:cubicBezTo>
                    <a:pt x="6862761" y="8077"/>
                    <a:pt x="5587680" y="-143053"/>
                    <a:pt x="4392610" y="187147"/>
                  </a:cubicBezTo>
                  <a:lnTo>
                    <a:pt x="4393880" y="187147"/>
                  </a:lnTo>
                  <a:cubicBezTo>
                    <a:pt x="2302190" y="606247"/>
                    <a:pt x="543240" y="2215337"/>
                    <a:pt x="121600" y="4263847"/>
                  </a:cubicBezTo>
                  <a:cubicBezTo>
                    <a:pt x="-58740" y="5141417"/>
                    <a:pt x="-25720" y="6054547"/>
                    <a:pt x="136840" y="6934657"/>
                  </a:cubicBezTo>
                  <a:cubicBezTo>
                    <a:pt x="320990" y="7934147"/>
                    <a:pt x="688020" y="8934907"/>
                    <a:pt x="1397950" y="9662617"/>
                  </a:cubicBezTo>
                  <a:cubicBezTo>
                    <a:pt x="2181540" y="10467797"/>
                    <a:pt x="3304220" y="10861497"/>
                    <a:pt x="4416740" y="11020247"/>
                  </a:cubicBezTo>
                  <a:cubicBezTo>
                    <a:pt x="6808150" y="11360607"/>
                    <a:pt x="9421811" y="10630357"/>
                    <a:pt x="10996610" y="8797747"/>
                  </a:cubicBezTo>
                  <a:cubicBezTo>
                    <a:pt x="12571409" y="6965137"/>
                    <a:pt x="12824139" y="3995877"/>
                    <a:pt x="11278550" y="2140407"/>
                  </a:cubicBezTo>
                  <a:close/>
                </a:path>
              </a:pathLst>
            </a:custGeom>
            <a:solidFill>
              <a:srgbClr val="D1D19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AutoShape 14"/>
          <p:cNvSpPr/>
          <p:nvPr/>
        </p:nvSpPr>
        <p:spPr>
          <a:xfrm>
            <a:off x="1541966" y="3013762"/>
            <a:ext cx="4460872" cy="0"/>
          </a:xfrm>
          <a:prstGeom prst="line">
            <a:avLst/>
          </a:prstGeom>
          <a:ln w="123825" cap="rnd">
            <a:solidFill>
              <a:srgbClr val="F6F6F6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effectLst>
                <a:glow rad="114300">
                  <a:schemeClr val="bg2">
                    <a:lumMod val="10000"/>
                  </a:schemeClr>
                </a:glow>
              </a:effectLst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3604306" y="4966012"/>
            <a:ext cx="279388" cy="0"/>
          </a:xfrm>
          <a:prstGeom prst="line">
            <a:avLst/>
          </a:prstGeom>
          <a:ln w="9525" cap="rnd">
            <a:solidFill>
              <a:srgbClr val="F6F6F6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541966" y="587250"/>
            <a:ext cx="1596068" cy="2065500"/>
          </a:xfrm>
          <a:custGeom>
            <a:avLst/>
            <a:gdLst/>
            <a:ahLst/>
            <a:cxnLst/>
            <a:rect l="l" t="t" r="r" b="b"/>
            <a:pathLst>
              <a:path w="1596068" h="2065500">
                <a:moveTo>
                  <a:pt x="0" y="0"/>
                </a:moveTo>
                <a:lnTo>
                  <a:pt x="1596068" y="0"/>
                </a:lnTo>
                <a:lnTo>
                  <a:pt x="1596068" y="2065500"/>
                </a:lnTo>
                <a:lnTo>
                  <a:pt x="0" y="20655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1541966" y="5849850"/>
            <a:ext cx="4085350" cy="4240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5450" lvl="1" indent="-292725" algn="l">
              <a:lnSpc>
                <a:spcPts val="2982"/>
              </a:lnSpc>
              <a:buFont typeface="Arial"/>
              <a:buChar char="•"/>
            </a:pPr>
            <a:r>
              <a:rPr lang="en-US" sz="2711" dirty="0">
                <a:solidFill>
                  <a:srgbClr val="FFFFFF"/>
                </a:solidFill>
                <a:effectLst>
                  <a:glow rad="101600">
                    <a:schemeClr val="bg2">
                      <a:lumMod val="10000"/>
                    </a:schemeClr>
                  </a:glow>
                </a:effectLst>
                <a:latin typeface="Garet"/>
                <a:ea typeface="Garet"/>
                <a:cs typeface="Garet"/>
                <a:sym typeface="Garet"/>
              </a:rPr>
              <a:t>5K Walk</a:t>
            </a:r>
          </a:p>
          <a:p>
            <a:pPr marL="585450" lvl="1" indent="-292725" algn="l">
              <a:lnSpc>
                <a:spcPts val="2982"/>
              </a:lnSpc>
              <a:buFont typeface="Arial"/>
              <a:buChar char="•"/>
            </a:pPr>
            <a:r>
              <a:rPr lang="en-US" sz="2711" dirty="0">
                <a:solidFill>
                  <a:srgbClr val="FFFFFF"/>
                </a:solidFill>
                <a:effectLst>
                  <a:glow rad="101600">
                    <a:schemeClr val="bg2">
                      <a:lumMod val="10000"/>
                    </a:schemeClr>
                  </a:glow>
                </a:effectLst>
                <a:latin typeface="Garet"/>
                <a:ea typeface="Garet"/>
                <a:cs typeface="Garet"/>
                <a:sym typeface="Garet"/>
              </a:rPr>
              <a:t>Crafts</a:t>
            </a:r>
          </a:p>
          <a:p>
            <a:pPr marL="585450" lvl="1" indent="-292725" algn="l">
              <a:lnSpc>
                <a:spcPts val="2982"/>
              </a:lnSpc>
              <a:buFont typeface="Arial"/>
              <a:buChar char="•"/>
            </a:pPr>
            <a:r>
              <a:rPr lang="en-US" sz="2711" dirty="0">
                <a:solidFill>
                  <a:srgbClr val="FFFFFF"/>
                </a:solidFill>
                <a:effectLst>
                  <a:glow rad="101600">
                    <a:schemeClr val="bg2">
                      <a:lumMod val="10000"/>
                    </a:schemeClr>
                  </a:glow>
                </a:effectLst>
                <a:latin typeface="Garet"/>
                <a:ea typeface="Garet"/>
                <a:cs typeface="Garet"/>
                <a:sym typeface="Garet"/>
              </a:rPr>
              <a:t>Line Dancing</a:t>
            </a:r>
          </a:p>
          <a:p>
            <a:pPr marL="585450" lvl="1" indent="-292725" algn="l">
              <a:lnSpc>
                <a:spcPts val="2982"/>
              </a:lnSpc>
              <a:buFont typeface="Arial"/>
              <a:buChar char="•"/>
            </a:pPr>
            <a:r>
              <a:rPr lang="en-US" sz="2711" dirty="0">
                <a:solidFill>
                  <a:srgbClr val="FFFFFF"/>
                </a:solidFill>
                <a:effectLst>
                  <a:glow rad="101600">
                    <a:schemeClr val="bg2">
                      <a:lumMod val="10000"/>
                    </a:schemeClr>
                  </a:glow>
                </a:effectLst>
                <a:latin typeface="Garet"/>
                <a:ea typeface="Garet"/>
                <a:cs typeface="Garet"/>
                <a:sym typeface="Garet"/>
              </a:rPr>
              <a:t>Kickball</a:t>
            </a:r>
          </a:p>
          <a:p>
            <a:pPr marL="585450" lvl="1" indent="-292725" algn="l">
              <a:lnSpc>
                <a:spcPts val="2982"/>
              </a:lnSpc>
              <a:buFont typeface="Arial"/>
              <a:buChar char="•"/>
            </a:pPr>
            <a:r>
              <a:rPr lang="en-US" sz="2711" dirty="0">
                <a:solidFill>
                  <a:srgbClr val="FFFFFF"/>
                </a:solidFill>
                <a:effectLst>
                  <a:glow rad="101600">
                    <a:schemeClr val="bg2">
                      <a:lumMod val="10000"/>
                    </a:schemeClr>
                  </a:glow>
                </a:effectLst>
                <a:latin typeface="Garet"/>
                <a:ea typeface="Garet"/>
                <a:cs typeface="Garet"/>
                <a:sym typeface="Garet"/>
              </a:rPr>
              <a:t>Tai Chi</a:t>
            </a:r>
          </a:p>
          <a:p>
            <a:pPr marL="585450" lvl="1" indent="-292725" algn="l">
              <a:lnSpc>
                <a:spcPts val="2982"/>
              </a:lnSpc>
              <a:buFont typeface="Arial"/>
              <a:buChar char="•"/>
            </a:pPr>
            <a:r>
              <a:rPr lang="en-US" sz="2711" dirty="0" err="1">
                <a:solidFill>
                  <a:srgbClr val="FFFFFF"/>
                </a:solidFill>
                <a:effectLst>
                  <a:glow rad="101600">
                    <a:schemeClr val="bg2">
                      <a:lumMod val="10000"/>
                    </a:schemeClr>
                  </a:glow>
                </a:effectLst>
                <a:latin typeface="Garet"/>
                <a:ea typeface="Garet"/>
                <a:cs typeface="Garet"/>
                <a:sym typeface="Garet"/>
              </a:rPr>
              <a:t>Paddleboating</a:t>
            </a:r>
            <a:r>
              <a:rPr lang="en-US" sz="2711" dirty="0">
                <a:solidFill>
                  <a:srgbClr val="FFFFFF"/>
                </a:solidFill>
                <a:effectLst>
                  <a:glow rad="101600">
                    <a:schemeClr val="bg2">
                      <a:lumMod val="10000"/>
                    </a:schemeClr>
                  </a:glow>
                </a:effectLst>
                <a:latin typeface="Garet"/>
                <a:ea typeface="Garet"/>
                <a:cs typeface="Garet"/>
                <a:sym typeface="Garet"/>
              </a:rPr>
              <a:t> ($20/</a:t>
            </a:r>
            <a:r>
              <a:rPr lang="en-US" sz="2711" dirty="0" err="1">
                <a:solidFill>
                  <a:srgbClr val="FFFFFF"/>
                </a:solidFill>
                <a:effectLst>
                  <a:glow rad="101600">
                    <a:schemeClr val="bg2">
                      <a:lumMod val="10000"/>
                    </a:schemeClr>
                  </a:glow>
                </a:effectLst>
                <a:latin typeface="Garet"/>
                <a:ea typeface="Garet"/>
                <a:cs typeface="Garet"/>
                <a:sym typeface="Garet"/>
              </a:rPr>
              <a:t>hr</a:t>
            </a:r>
            <a:r>
              <a:rPr lang="en-US" sz="2711" dirty="0">
                <a:solidFill>
                  <a:srgbClr val="FFFFFF"/>
                </a:solidFill>
                <a:effectLst>
                  <a:glow rad="101600">
                    <a:schemeClr val="bg2">
                      <a:lumMod val="10000"/>
                    </a:schemeClr>
                  </a:glow>
                </a:effectLst>
                <a:latin typeface="Garet"/>
                <a:ea typeface="Garet"/>
                <a:cs typeface="Garet"/>
                <a:sym typeface="Garet"/>
              </a:rPr>
              <a:t>)</a:t>
            </a:r>
          </a:p>
          <a:p>
            <a:pPr marL="585450" lvl="1" indent="-292725" algn="l">
              <a:lnSpc>
                <a:spcPts val="2982"/>
              </a:lnSpc>
              <a:buFont typeface="Arial"/>
              <a:buChar char="•"/>
            </a:pPr>
            <a:r>
              <a:rPr lang="en-US" sz="2711" dirty="0">
                <a:solidFill>
                  <a:srgbClr val="FFFFFF"/>
                </a:solidFill>
                <a:effectLst>
                  <a:glow rad="101600">
                    <a:schemeClr val="bg2">
                      <a:lumMod val="10000"/>
                    </a:schemeClr>
                  </a:glow>
                </a:effectLst>
                <a:latin typeface="Garet"/>
                <a:ea typeface="Garet"/>
                <a:cs typeface="Garet"/>
                <a:sym typeface="Garet"/>
              </a:rPr>
              <a:t>Food</a:t>
            </a:r>
          </a:p>
          <a:p>
            <a:pPr marL="585450" lvl="1" indent="-292725" algn="l">
              <a:lnSpc>
                <a:spcPts val="2982"/>
              </a:lnSpc>
              <a:buFont typeface="Arial"/>
              <a:buChar char="•"/>
            </a:pPr>
            <a:r>
              <a:rPr lang="en-US" sz="2711" dirty="0">
                <a:solidFill>
                  <a:srgbClr val="FFFFFF"/>
                </a:solidFill>
                <a:effectLst>
                  <a:glow rad="101600">
                    <a:schemeClr val="bg2">
                      <a:lumMod val="10000"/>
                    </a:schemeClr>
                  </a:glow>
                </a:effectLst>
                <a:latin typeface="Garet"/>
                <a:ea typeface="Garet"/>
                <a:cs typeface="Garet"/>
                <a:sym typeface="Garet"/>
              </a:rPr>
              <a:t>Games</a:t>
            </a:r>
          </a:p>
          <a:p>
            <a:pPr marL="585450" lvl="1" indent="-292725" algn="l">
              <a:lnSpc>
                <a:spcPts val="2982"/>
              </a:lnSpc>
              <a:buFont typeface="Arial"/>
              <a:buChar char="•"/>
            </a:pPr>
            <a:r>
              <a:rPr lang="en-US" sz="2711" dirty="0">
                <a:solidFill>
                  <a:srgbClr val="FFFFFF"/>
                </a:solidFill>
                <a:effectLst>
                  <a:glow rad="101600">
                    <a:schemeClr val="bg2">
                      <a:lumMod val="10000"/>
                    </a:schemeClr>
                  </a:glow>
                </a:effectLst>
                <a:latin typeface="Garet"/>
                <a:ea typeface="Garet"/>
                <a:cs typeface="Garet"/>
                <a:sym typeface="Garet"/>
              </a:rPr>
              <a:t>Opening Worship</a:t>
            </a:r>
          </a:p>
          <a:p>
            <a:pPr marL="585450" lvl="1" indent="-292725" algn="l">
              <a:lnSpc>
                <a:spcPts val="2982"/>
              </a:lnSpc>
              <a:buFont typeface="Arial"/>
              <a:buChar char="•"/>
            </a:pPr>
            <a:r>
              <a:rPr lang="en-US" sz="2711">
                <a:solidFill>
                  <a:srgbClr val="FFFFFF"/>
                </a:solidFill>
                <a:effectLst>
                  <a:glow rad="101600">
                    <a:schemeClr val="bg2">
                      <a:lumMod val="10000"/>
                    </a:schemeClr>
                  </a:glow>
                </a:effectLst>
                <a:latin typeface="Garet"/>
                <a:ea typeface="Garet"/>
                <a:cs typeface="Garet"/>
                <a:sym typeface="Garet"/>
              </a:rPr>
              <a:t>Dog-friendly event</a:t>
            </a:r>
            <a:endParaRPr lang="en-US" sz="2711" dirty="0">
              <a:solidFill>
                <a:srgbClr val="FFFFFF"/>
              </a:solidFill>
              <a:effectLst>
                <a:glow rad="101600">
                  <a:schemeClr val="bg2">
                    <a:lumMod val="10000"/>
                  </a:schemeClr>
                </a:glow>
              </a:effectLst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541966" y="5306434"/>
            <a:ext cx="4568233" cy="431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39"/>
              </a:lnSpc>
            </a:pPr>
            <a:r>
              <a:rPr lang="en-US" sz="3036" b="1" i="1" dirty="0">
                <a:solidFill>
                  <a:srgbClr val="FFFFFF"/>
                </a:solidFill>
                <a:effectLst>
                  <a:glow rad="101600">
                    <a:schemeClr val="bg2">
                      <a:lumMod val="10000"/>
                    </a:schemeClr>
                  </a:glow>
                </a:effectLst>
                <a:latin typeface="Garet Bold Italics"/>
                <a:ea typeface="Garet Bold Italics"/>
                <a:cs typeface="Garet Bold Italics"/>
                <a:sym typeface="Garet Bold Italics"/>
              </a:rPr>
              <a:t>ACTIVITIES: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884745" y="823050"/>
            <a:ext cx="2105622" cy="134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2"/>
              </a:lnSpc>
            </a:pPr>
            <a:r>
              <a:rPr lang="en-US" sz="3835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FUN FOR ALL AGES!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41966" y="3237600"/>
            <a:ext cx="4460872" cy="1588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3"/>
              </a:lnSpc>
            </a:pPr>
            <a:r>
              <a:rPr lang="en-US" sz="3712" b="1">
                <a:solidFill>
                  <a:srgbClr val="FFFFFF"/>
                </a:solidFill>
                <a:effectLst>
                  <a:glow rad="114300">
                    <a:schemeClr val="bg2">
                      <a:lumMod val="10000"/>
                    </a:schemeClr>
                  </a:glow>
                </a:effectLst>
                <a:latin typeface="Garet Bold"/>
                <a:ea typeface="Garet Bold"/>
                <a:cs typeface="Garet Bold"/>
                <a:sym typeface="Garet Bold"/>
              </a:rPr>
              <a:t>SATURDAY, MAY 9</a:t>
            </a:r>
          </a:p>
          <a:p>
            <a:pPr algn="l">
              <a:lnSpc>
                <a:spcPts val="4083"/>
              </a:lnSpc>
            </a:pPr>
            <a:r>
              <a:rPr lang="en-US" sz="3712" b="1">
                <a:solidFill>
                  <a:srgbClr val="FFFFFF"/>
                </a:solidFill>
                <a:effectLst>
                  <a:glow rad="114300">
                    <a:schemeClr val="bg2">
                      <a:lumMod val="10000"/>
                    </a:schemeClr>
                  </a:glow>
                </a:effectLst>
                <a:latin typeface="Garet Bold"/>
                <a:ea typeface="Garet Bold"/>
                <a:cs typeface="Garet Bold"/>
                <a:sym typeface="Garet Bold"/>
              </a:rPr>
              <a:t>BELMONT LAKE STATE PARK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934031" y="8917646"/>
            <a:ext cx="8419937" cy="1057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4"/>
              </a:lnSpc>
              <a:spcBef>
                <a:spcPct val="0"/>
              </a:spcBef>
            </a:pPr>
            <a:r>
              <a:rPr lang="en-US" sz="2996" i="1">
                <a:solidFill>
                  <a:srgbClr val="F6F6F6"/>
                </a:solidFill>
                <a:effectLst>
                  <a:glow rad="114300">
                    <a:schemeClr val="bg2">
                      <a:lumMod val="10000"/>
                    </a:schemeClr>
                  </a:glow>
                </a:effectLst>
                <a:latin typeface="Garet Italics"/>
                <a:ea typeface="Garet Italics"/>
                <a:cs typeface="Garet Italics"/>
                <a:sym typeface="Garet Italics"/>
              </a:rPr>
              <a:t>Register with our church at: </a:t>
            </a:r>
            <a:r>
              <a:rPr lang="en-US" sz="2996" i="1" u="sng">
                <a:solidFill>
                  <a:srgbClr val="F6F6F6"/>
                </a:solidFill>
                <a:effectLst>
                  <a:glow rad="114300">
                    <a:schemeClr val="bg2">
                      <a:lumMod val="10000"/>
                    </a:schemeClr>
                  </a:glow>
                </a:effectLst>
                <a:latin typeface="Garet Italics"/>
                <a:ea typeface="Garet Italics"/>
                <a:cs typeface="Garet Italics"/>
                <a:sym typeface="Garet Italics"/>
                <a:hlinkClick r:id="rId9" tooltip="http://liedistrict.com/missionwal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LIEdistrict.com/MissionWalk</a:t>
            </a:r>
          </a:p>
        </p:txBody>
      </p:sp>
      <p:sp>
        <p:nvSpPr>
          <p:cNvPr id="22" name="AutoShape 22"/>
          <p:cNvSpPr/>
          <p:nvPr/>
        </p:nvSpPr>
        <p:spPr>
          <a:xfrm>
            <a:off x="1541966" y="4961250"/>
            <a:ext cx="4460872" cy="0"/>
          </a:xfrm>
          <a:prstGeom prst="line">
            <a:avLst/>
          </a:prstGeom>
          <a:ln w="123825" cap="rnd">
            <a:solidFill>
              <a:srgbClr val="F6F6F6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effectLst>
                <a:glow rad="114300">
                  <a:schemeClr val="bg2">
                    <a:lumMod val="1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Garet Bold</vt:lpstr>
      <vt:lpstr>Garet Bold Italics</vt:lpstr>
      <vt:lpstr>Garet Italics</vt:lpstr>
      <vt:lpstr>Londrina Solid Heavy</vt:lpstr>
      <vt:lpstr>Calibri</vt:lpstr>
      <vt:lpstr>Arial</vt:lpstr>
      <vt:lpstr>Garet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Mission Walk and Picnic Flyer 2026 (kid version) (Presentation)</dc:title>
  <cp:lastModifiedBy>David Czeisel</cp:lastModifiedBy>
  <cp:revision>1</cp:revision>
  <dcterms:created xsi:type="dcterms:W3CDTF">2006-08-16T00:00:00Z</dcterms:created>
  <dcterms:modified xsi:type="dcterms:W3CDTF">2026-03-09T14:30:22Z</dcterms:modified>
  <dc:identifier>DAHDdm2BtzQ</dc:identifier>
</cp:coreProperties>
</file>